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9" r:id="rId5"/>
    <p:sldId id="260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CBCD"/>
    <a:srgbClr val="EAF4F4"/>
    <a:srgbClr val="BC4749"/>
    <a:srgbClr val="E9ECEF"/>
    <a:srgbClr val="D4D4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48" autoAdjust="0"/>
    <p:restoredTop sz="94660"/>
  </p:normalViewPr>
  <p:slideViewPr>
    <p:cSldViewPr snapToGrid="0">
      <p:cViewPr>
        <p:scale>
          <a:sx n="28" d="100"/>
          <a:sy n="28" d="100"/>
        </p:scale>
        <p:origin x="3816" y="2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2450EA-F184-557A-2D32-03FCEF51E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562CB65-AA18-C5B1-1535-171E301F8C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C4EA964-B6B2-41EC-0523-34211D05C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1B56D0F-B65D-9589-7CC8-8B982FDAD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76655B7-0F7C-FDFE-0DC2-92DFFB0E8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91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80DC0C-BC1C-3382-5405-5920C65F7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83D8FD7-02BE-F9CC-C7C4-054FA5A5C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19ACDF3-F71E-60B2-BC39-14688C8C0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08A612D-1EB0-8864-1F9E-455D6FF99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3A58DCC-8670-7CCF-934E-2F5278F0E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73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D9542137-0E58-04F6-4962-F2C0A05C6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D2C8F86-26E5-1C52-F44A-FA8450E544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435369C-8AED-006E-81D9-3629D72D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0081E46-BECE-5FF0-7260-73867B694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C100D3E-7E64-D3BC-335B-33C4916D9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076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77135F-CB93-C7C8-C323-52CA6B771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19F946-E562-505F-75AD-C894D0AC4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37AC2D8-DEF2-8A63-9A77-9F5C49E81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86A31D-8B2F-275F-B8DA-7FE3B7C4E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5D8CE4D-CE85-3538-2806-58F4F10D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51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3CF59F-8661-A400-D6CC-E68147F43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6D5AB77-9A30-F9E5-A727-118145192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23D0DEA-EDFC-37C9-A230-C870FD180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300DE76-2B0B-CA9D-16DD-D878733F6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FC363C3-66C3-F06D-BC06-BEE4F651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510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C958D87-CFD8-D978-1833-479A2B7F9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2B7D319-C173-755B-56E0-0341DD9EBC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E5EB227-ADB1-2942-FE96-E489C825F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1E2D523-1BF8-65A8-14CA-CB174C779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9247816-12DA-DC2B-1638-0E51FEA01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1B7DD52-0F0B-2CD5-B663-558F838D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443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C71F7FC-5CFB-892F-4567-4D5E4A392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D1810E0-B034-C6FF-912A-12FC9B2D1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9CA7A85-68E5-80DE-DE25-DB433A23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7A18540F-50D3-01DB-8F46-E1A5A26BE3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D653931-6262-85A0-1A9B-49831A0267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8E41A8B-9E9E-A266-C594-1F70BBA5E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1728CAC-C414-DF23-8B87-694CD57DD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4E33005-D851-CD08-868E-1BB31FA9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60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537614-87FC-BFA2-47E5-175B1180D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3FC2E0F-5ED1-9929-43C7-A3BD59A70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18EE103-9ECF-293E-67C0-6C093593C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2B31747-B570-3F13-9689-8C872340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17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D55A50BB-3126-7E73-8D37-02FCDCE33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C57C893-1F71-7615-900A-614B45154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83C18B7-4847-1D1D-FB63-4023D3D1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87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71D193-1877-EF47-FE59-E177ACAD5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D30EA22-9D5D-02BC-E607-39DA1B0A3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B455347-D7BD-B8E4-7BA5-7B0C2AB64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B229DCA-6BB5-FFA8-8C96-E64F7DD6A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3100F91-304D-D63A-B5CF-9075C4D76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2787064-6257-E851-92F6-B8FB49387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31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359893-2102-EA57-F20A-F9A0A3BEF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EAFEB459-5475-AD0A-ED26-59E762EEFA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3CD5097-5A57-78DB-17C7-D3C051CD0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AA3520C-4E81-DDDD-82DB-9D69464CB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1FA7C40-FFCB-C14A-2D29-310FAC42D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0337E4F-885C-1DDA-3CEA-47A0A802D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208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A06CC98-B927-A440-8EEA-8B25CF046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24A7BBA-0C54-6E37-2DE6-BFC0685F0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0EB5FC1-487C-5921-14C6-F528C435CC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79D7-0841-45E4-8C6F-DDB18C203C84}" type="datetimeFigureOut">
              <a:rPr lang="en-US" smtClean="0"/>
              <a:t>6/26/23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F051B59-B109-2271-7CF4-54C9DD0218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8CBD33-9E9C-0D18-B36C-9F5B5D3048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5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sv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982" y="737410"/>
            <a:ext cx="2824279" cy="5729253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B266E797-FDAF-FC3C-30CE-55FC781D3862}"/>
              </a:ext>
            </a:extLst>
          </p:cNvPr>
          <p:cNvSpPr/>
          <p:nvPr/>
        </p:nvSpPr>
        <p:spPr>
          <a:xfrm rot="856661">
            <a:off x="4731616" y="-1252261"/>
            <a:ext cx="6183086" cy="9708593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E74879C-C4C6-FB77-AB12-54593A5AD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0587" y="1745340"/>
            <a:ext cx="5225143" cy="1856695"/>
          </a:xfrm>
        </p:spPr>
        <p:txBody>
          <a:bodyPr>
            <a:noAutofit/>
          </a:bodyPr>
          <a:lstStyle/>
          <a:p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Car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Racing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Tournament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7A01A425-06F2-222D-777B-E3445E6826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222" y="11328346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Angular (web framework) - Wikipedia">
            <a:extLst>
              <a:ext uri="{FF2B5EF4-FFF2-40B4-BE49-F238E27FC236}">
                <a16:creationId xmlns:a16="http://schemas.microsoft.com/office/drawing/2014/main" id="{F3C61136-B148-F218-380B-FCB779623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142" y="-9936275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9798605A-081C-F679-FCEA-E245B602175E}"/>
              </a:ext>
            </a:extLst>
          </p:cNvPr>
          <p:cNvSpPr txBox="1"/>
          <p:nvPr/>
        </p:nvSpPr>
        <p:spPr>
          <a:xfrm>
            <a:off x="1201222" y="14483069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DF15B335-074D-781E-6E72-3D470E032B15}"/>
              </a:ext>
            </a:extLst>
          </p:cNvPr>
          <p:cNvSpPr txBox="1"/>
          <p:nvPr/>
        </p:nvSpPr>
        <p:spPr>
          <a:xfrm>
            <a:off x="7687088" y="-10859605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ím 1">
            <a:extLst>
              <a:ext uri="{FF2B5EF4-FFF2-40B4-BE49-F238E27FC236}">
                <a16:creationId xmlns:a16="http://schemas.microsoft.com/office/drawing/2014/main" id="{D420FC58-B1B4-4411-AD04-D721DAE1CA48}"/>
              </a:ext>
            </a:extLst>
          </p:cNvPr>
          <p:cNvSpPr txBox="1">
            <a:spLocks/>
          </p:cNvSpPr>
          <p:nvPr/>
        </p:nvSpPr>
        <p:spPr>
          <a:xfrm>
            <a:off x="1108477" y="-10859605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FAF6B250-F7D5-4F39-8BC4-7BE2CE072A0E}"/>
              </a:ext>
            </a:extLst>
          </p:cNvPr>
          <p:cNvSpPr txBox="1"/>
          <p:nvPr/>
        </p:nvSpPr>
        <p:spPr>
          <a:xfrm>
            <a:off x="-9750137" y="1276762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Pontok rendszerezése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Excel kiváltása ezen játékon belül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Áttekinthetőség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Dinamikusság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Centralizáció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7C186261-DF48-87A5-1CEB-956941318CC9}"/>
              </a:ext>
            </a:extLst>
          </p:cNvPr>
          <p:cNvSpPr txBox="1"/>
          <p:nvPr/>
        </p:nvSpPr>
        <p:spPr>
          <a:xfrm>
            <a:off x="4676212" y="4701044"/>
            <a:ext cx="177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Máriás Zsigmond</a:t>
            </a:r>
          </a:p>
          <a:p>
            <a:pPr algn="ctr"/>
            <a:r>
              <a:rPr lang="hu-HU" sz="1400" dirty="0"/>
              <a:t>Témavezető</a:t>
            </a:r>
            <a:endParaRPr lang="en-US" sz="1400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703C94F-1649-E4DB-B748-9C07A8A5C298}"/>
              </a:ext>
            </a:extLst>
          </p:cNvPr>
          <p:cNvSpPr txBox="1"/>
          <p:nvPr/>
        </p:nvSpPr>
        <p:spPr>
          <a:xfrm>
            <a:off x="7105650" y="4701044"/>
            <a:ext cx="3330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Nyírő Levente</a:t>
            </a:r>
          </a:p>
          <a:p>
            <a:pPr algn="ctr"/>
            <a:r>
              <a:rPr lang="hu-HU" sz="1400" dirty="0"/>
              <a:t>Programtervező informatikus </a:t>
            </a:r>
            <a:r>
              <a:rPr lang="hu-HU" sz="1400" dirty="0" err="1"/>
              <a:t>BSc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99947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Kép 13" descr="A képen kültéri, Versenypálya, jármű, autó látható&#10;&#10;Automatikusan generált leírás">
            <a:extLst>
              <a:ext uri="{FF2B5EF4-FFF2-40B4-BE49-F238E27FC236}">
                <a16:creationId xmlns:a16="http://schemas.microsoft.com/office/drawing/2014/main" id="{E04D5E27-E43F-07D7-4F26-9F24F89596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3000" contras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344" y="0"/>
            <a:ext cx="10290691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3660" y="825629"/>
            <a:ext cx="2824279" cy="5729253"/>
          </a:xfrm>
          <a:prstGeom prst="rect">
            <a:avLst/>
          </a:prstGeom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885666" y="-1326636"/>
            <a:ext cx="8509269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973" y="12745463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408" y="-8714114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2205273" y="15947606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6886354" y="-9602118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A48838B1-7044-1C0C-F7DD-9D52FC70F9D5}"/>
              </a:ext>
            </a:extLst>
          </p:cNvPr>
          <p:cNvSpPr txBox="1">
            <a:spLocks/>
          </p:cNvSpPr>
          <p:nvPr/>
        </p:nvSpPr>
        <p:spPr>
          <a:xfrm>
            <a:off x="450100" y="361455"/>
            <a:ext cx="4871905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émaválasztás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1FFBF6A-EADA-0A0D-A796-9DAEBC490A78}"/>
              </a:ext>
            </a:extLst>
          </p:cNvPr>
          <p:cNvSpPr txBox="1"/>
          <p:nvPr/>
        </p:nvSpPr>
        <p:spPr>
          <a:xfrm>
            <a:off x="691675" y="1777999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Pontok rendszerezése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Excel kiváltása ezen játékon belül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Áttekinthetőség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Dinamikusság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Centralizáció</a:t>
            </a:r>
          </a:p>
        </p:txBody>
      </p:sp>
      <p:sp>
        <p:nvSpPr>
          <p:cNvPr id="16" name="Cím 1">
            <a:extLst>
              <a:ext uri="{FF2B5EF4-FFF2-40B4-BE49-F238E27FC236}">
                <a16:creationId xmlns:a16="http://schemas.microsoft.com/office/drawing/2014/main" id="{8789E7FE-FE4A-CB48-8A69-9174682CF2F6}"/>
              </a:ext>
            </a:extLst>
          </p:cNvPr>
          <p:cNvSpPr txBox="1">
            <a:spLocks/>
          </p:cNvSpPr>
          <p:nvPr/>
        </p:nvSpPr>
        <p:spPr>
          <a:xfrm>
            <a:off x="450100" y="-8714114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D0DDAD4-9745-750F-46FA-8AAAD9F50CEA}"/>
              </a:ext>
            </a:extLst>
          </p:cNvPr>
          <p:cNvSpPr txBox="1"/>
          <p:nvPr/>
        </p:nvSpPr>
        <p:spPr>
          <a:xfrm>
            <a:off x="5108354" y="9736977"/>
            <a:ext cx="177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Máriás Zsigmond</a:t>
            </a:r>
          </a:p>
          <a:p>
            <a:pPr algn="ctr"/>
            <a:r>
              <a:rPr lang="hu-HU" dirty="0"/>
              <a:t>Témavezető</a:t>
            </a:r>
            <a:endParaRPr lang="en-US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81474902-85C2-48EE-3495-E1BFC63C4245}"/>
              </a:ext>
            </a:extLst>
          </p:cNvPr>
          <p:cNvSpPr txBox="1"/>
          <p:nvPr/>
        </p:nvSpPr>
        <p:spPr>
          <a:xfrm>
            <a:off x="7537792" y="9736977"/>
            <a:ext cx="333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Nyírő Levente</a:t>
            </a:r>
          </a:p>
          <a:p>
            <a:pPr algn="ctr"/>
            <a:r>
              <a:rPr lang="hu-HU" dirty="0"/>
              <a:t>Programtervező informatikus </a:t>
            </a:r>
            <a:r>
              <a:rPr lang="hu-HU" dirty="0" err="1"/>
              <a:t>BSc</a:t>
            </a:r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E74879C-C4C6-FB77-AB12-54593A5AD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8385650" y="-19202400"/>
            <a:ext cx="116636800" cy="41960799"/>
          </a:xfrm>
        </p:spPr>
        <p:txBody>
          <a:bodyPr>
            <a:noAutofit/>
          </a:bodyPr>
          <a:lstStyle/>
          <a:p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Car</a:t>
            </a:r>
            <a:r>
              <a:rPr lang="hu-HU" sz="150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Racing</a:t>
            </a:r>
            <a:r>
              <a:rPr lang="hu-HU" sz="150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Tournament</a:t>
            </a:r>
            <a:endParaRPr lang="en-US" sz="150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303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3660" y="825629"/>
            <a:ext cx="2824279" cy="5729253"/>
          </a:xfrm>
          <a:prstGeom prst="rect">
            <a:avLst/>
          </a:prstGeom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1516147" y="-2564833"/>
            <a:ext cx="8509269" cy="11371102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0392" y="1927625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508" y="1892301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2229692" y="5129768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6543454" y="1356872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0D6B2FC6-E2C0-869F-3F23-518F81358F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16267" y="413123"/>
            <a:ext cx="10695962" cy="5834161"/>
          </a:xfrm>
          <a:prstGeom prst="rect">
            <a:avLst/>
          </a:prstGeom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C6FF32E7-A2FF-2BB1-F353-881D5FC4A941}"/>
              </a:ext>
            </a:extLst>
          </p:cNvPr>
          <p:cNvSpPr txBox="1">
            <a:spLocks/>
          </p:cNvSpPr>
          <p:nvPr/>
        </p:nvSpPr>
        <p:spPr>
          <a:xfrm>
            <a:off x="-1424340" y="-8771568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A48838B1-7044-1C0C-F7DD-9D52FC70F9D5}"/>
              </a:ext>
            </a:extLst>
          </p:cNvPr>
          <p:cNvSpPr txBox="1">
            <a:spLocks/>
          </p:cNvSpPr>
          <p:nvPr/>
        </p:nvSpPr>
        <p:spPr>
          <a:xfrm>
            <a:off x="2229692" y="229132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ím 1">
            <a:extLst>
              <a:ext uri="{FF2B5EF4-FFF2-40B4-BE49-F238E27FC236}">
                <a16:creationId xmlns:a16="http://schemas.microsoft.com/office/drawing/2014/main" id="{458C6B41-A2D9-A2F7-8AC2-F293C71753DE}"/>
              </a:ext>
            </a:extLst>
          </p:cNvPr>
          <p:cNvSpPr txBox="1">
            <a:spLocks/>
          </p:cNvSpPr>
          <p:nvPr/>
        </p:nvSpPr>
        <p:spPr>
          <a:xfrm>
            <a:off x="-11382574" y="537615"/>
            <a:ext cx="4871905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émaválasztás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F964FCBF-1BBF-BFF4-62A6-E0EECC71BD12}"/>
              </a:ext>
            </a:extLst>
          </p:cNvPr>
          <p:cNvSpPr txBox="1"/>
          <p:nvPr/>
        </p:nvSpPr>
        <p:spPr>
          <a:xfrm>
            <a:off x="-10986784" y="2376681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Pontok rendszerezése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Excel kiváltása ezen játékon belül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Áttekinthetőség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Dinamikusság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Centralizáció</a:t>
            </a:r>
          </a:p>
        </p:txBody>
      </p:sp>
    </p:spTree>
    <p:extLst>
      <p:ext uri="{BB962C8B-B14F-4D97-AF65-F5344CB8AC3E}">
        <p14:creationId xmlns:p14="http://schemas.microsoft.com/office/powerpoint/2010/main" val="2887162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969382" y="-1587890"/>
            <a:ext cx="13929913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2580" y="1998294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8696" y="1962970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16791880" y="5200437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21105642" y="1074966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9" name="Kép 18">
            <a:extLst>
              <a:ext uri="{FF2B5EF4-FFF2-40B4-BE49-F238E27FC236}">
                <a16:creationId xmlns:a16="http://schemas.microsoft.com/office/drawing/2014/main" id="{A729F8E5-7632-3994-86C1-07916039CD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3319" y="925574"/>
            <a:ext cx="10344993" cy="5642723"/>
          </a:xfrm>
          <a:prstGeom prst="rect">
            <a:avLst/>
          </a:prstGeom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0" y="146619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ím 1">
            <a:extLst>
              <a:ext uri="{FF2B5EF4-FFF2-40B4-BE49-F238E27FC236}">
                <a16:creationId xmlns:a16="http://schemas.microsoft.com/office/drawing/2014/main" id="{C08026B5-6863-4ED6-0AA1-3187D2E4AC03}"/>
              </a:ext>
            </a:extLst>
          </p:cNvPr>
          <p:cNvSpPr txBox="1">
            <a:spLocks/>
          </p:cNvSpPr>
          <p:nvPr/>
        </p:nvSpPr>
        <p:spPr>
          <a:xfrm>
            <a:off x="-165654" y="-4462442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Reszponzivitás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3" name="Kép 22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CB45BD3F-3657-0B1A-EB5D-14C1F0B951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1724" y="146619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sp>
        <p:nvSpPr>
          <p:cNvPr id="26" name="Cím 1">
            <a:extLst>
              <a:ext uri="{FF2B5EF4-FFF2-40B4-BE49-F238E27FC236}">
                <a16:creationId xmlns:a16="http://schemas.microsoft.com/office/drawing/2014/main" id="{45756113-ECBC-CAB2-A5A0-B07A2E2CC6F3}"/>
              </a:ext>
            </a:extLst>
          </p:cNvPr>
          <p:cNvSpPr txBox="1">
            <a:spLocks/>
          </p:cNvSpPr>
          <p:nvPr/>
        </p:nvSpPr>
        <p:spPr>
          <a:xfrm>
            <a:off x="15780478" y="53729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Kép 26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7212E63A-3187-D9EE-C4F7-8F826654B9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48551" y="-4747177"/>
            <a:ext cx="2824279" cy="5729253"/>
          </a:xfrm>
          <a:prstGeom prst="rect">
            <a:avLst/>
          </a:prstGeom>
        </p:spPr>
      </p:pic>
      <p:pic>
        <p:nvPicPr>
          <p:cNvPr id="2" name="Kép 1">
            <a:extLst>
              <a:ext uri="{FF2B5EF4-FFF2-40B4-BE49-F238E27FC236}">
                <a16:creationId xmlns:a16="http://schemas.microsoft.com/office/drawing/2014/main" id="{CF9505C7-8CFF-A5E3-DCFB-57E7142FD5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0914444" y="1998294"/>
            <a:ext cx="8089838" cy="3720309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16056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18684652" y="-3966754"/>
            <a:ext cx="13929913" cy="11847719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Kép 18">
            <a:extLst>
              <a:ext uri="{FF2B5EF4-FFF2-40B4-BE49-F238E27FC236}">
                <a16:creationId xmlns:a16="http://schemas.microsoft.com/office/drawing/2014/main" id="{A729F8E5-7632-3994-86C1-07916039C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401532" y="0"/>
            <a:ext cx="10344993" cy="5642723"/>
          </a:xfrm>
          <a:prstGeom prst="rect">
            <a:avLst/>
          </a:prstGeom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543379" y="446303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Reszponzivitás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Cím 1">
            <a:extLst>
              <a:ext uri="{FF2B5EF4-FFF2-40B4-BE49-F238E27FC236}">
                <a16:creationId xmlns:a16="http://schemas.microsoft.com/office/drawing/2014/main" id="{B02CE682-4747-BF6A-BDF1-47277435D310}"/>
              </a:ext>
            </a:extLst>
          </p:cNvPr>
          <p:cNvSpPr txBox="1">
            <a:spLocks/>
          </p:cNvSpPr>
          <p:nvPr/>
        </p:nvSpPr>
        <p:spPr>
          <a:xfrm>
            <a:off x="-8953300" y="751103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ím 1">
            <a:extLst>
              <a:ext uri="{FF2B5EF4-FFF2-40B4-BE49-F238E27FC236}">
                <a16:creationId xmlns:a16="http://schemas.microsoft.com/office/drawing/2014/main" id="{D01BE7D2-9175-EABA-5BFF-B28DD378F9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4577" y="-2767172"/>
            <a:ext cx="5225143" cy="1856695"/>
          </a:xfrm>
        </p:spPr>
        <p:txBody>
          <a:bodyPr>
            <a:noAutofit/>
          </a:bodyPr>
          <a:lstStyle/>
          <a:p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Köszönöm a figyelmet!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2" name="Kép 21">
            <a:extLst>
              <a:ext uri="{FF2B5EF4-FFF2-40B4-BE49-F238E27FC236}">
                <a16:creationId xmlns:a16="http://schemas.microsoft.com/office/drawing/2014/main" id="{C7FB8040-105F-D5F5-C706-EDD52CB7B0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75672" y="2950847"/>
            <a:ext cx="7858125" cy="3907153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5D000485-6E9B-6F05-1F86-BC5488354A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741" y="2373276"/>
            <a:ext cx="8089838" cy="3720309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25" name="Kép 24">
            <a:extLst>
              <a:ext uri="{FF2B5EF4-FFF2-40B4-BE49-F238E27FC236}">
                <a16:creationId xmlns:a16="http://schemas.microsoft.com/office/drawing/2014/main" id="{88E2AAD9-58F0-0F41-9BD3-5E421A3A5A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557727" y="3863542"/>
            <a:ext cx="6467475" cy="3368062"/>
          </a:xfrm>
          <a:prstGeom prst="rect">
            <a:avLst/>
          </a:prstGeom>
          <a:effectLst>
            <a:outerShdw blurRad="355600" sx="96000" sy="96000" algn="ctr" rotWithShape="0">
              <a:prstClr val="black">
                <a:alpha val="70000"/>
              </a:prstClr>
            </a:outerShdw>
          </a:effectLst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980" y="451419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5968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-18506621" y="0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Reszponzivitás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Cím 1">
            <a:extLst>
              <a:ext uri="{FF2B5EF4-FFF2-40B4-BE49-F238E27FC236}">
                <a16:creationId xmlns:a16="http://schemas.microsoft.com/office/drawing/2014/main" id="{E904A15E-D121-D67A-E627-A5F066D7A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177" y="562732"/>
            <a:ext cx="5225143" cy="1856695"/>
          </a:xfrm>
        </p:spPr>
        <p:txBody>
          <a:bodyPr>
            <a:noAutofit/>
          </a:bodyPr>
          <a:lstStyle/>
          <a:p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Köszönöm a figyelmet!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Kép 14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920C43A8-E160-E25A-9558-AD991414CD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9860" y="11230895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5E30A102-B48C-8CAC-FEB3-C088D3BD22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3875" y="2982158"/>
            <a:ext cx="7858125" cy="3907153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842C0EAD-9357-C559-72DB-2E898D1194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975" y="3097739"/>
            <a:ext cx="6467475" cy="3368062"/>
          </a:xfrm>
          <a:prstGeom prst="rect">
            <a:avLst/>
          </a:prstGeom>
          <a:effectLst>
            <a:outerShdw blurRad="355600" sx="96000" sy="96000" algn="ctr" rotWithShape="0">
              <a:prstClr val="black">
                <a:alpha val="70000"/>
              </a:prstClr>
            </a:outerShdw>
          </a:effectLst>
        </p:spPr>
      </p:pic>
      <p:pic>
        <p:nvPicPr>
          <p:cNvPr id="2" name="Kép 1">
            <a:extLst>
              <a:ext uri="{FF2B5EF4-FFF2-40B4-BE49-F238E27FC236}">
                <a16:creationId xmlns:a16="http://schemas.microsoft.com/office/drawing/2014/main" id="{B4FB03B9-7784-AF81-F11F-C03ADFEEDA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1598259" y="10192332"/>
            <a:ext cx="18200598" cy="8369988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48225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742</TotalTime>
  <Words>86</Words>
  <Application>Microsoft Macintosh PowerPoint</Application>
  <PresentationFormat>Szélesvásznú</PresentationFormat>
  <Paragraphs>47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Office-téma</vt:lpstr>
      <vt:lpstr>Car Racing Tournament</vt:lpstr>
      <vt:lpstr>Car Racing Tournament</vt:lpstr>
      <vt:lpstr>PowerPoint-bemutató</vt:lpstr>
      <vt:lpstr>PowerPoint-bemutató</vt:lpstr>
      <vt:lpstr>Köszönöm a figyelmet!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Racing Tournament</dc:title>
  <dc:creator>Levente Nyiro</dc:creator>
  <cp:lastModifiedBy>Nyírő Levente Gyula</cp:lastModifiedBy>
  <cp:revision>6</cp:revision>
  <dcterms:created xsi:type="dcterms:W3CDTF">2023-06-06T07:44:46Z</dcterms:created>
  <dcterms:modified xsi:type="dcterms:W3CDTF">2023-06-26T08:45:01Z</dcterms:modified>
</cp:coreProperties>
</file>

<file path=docProps/thumbnail.jpeg>
</file>